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1" r:id="rId6"/>
    <p:sldId id="258" r:id="rId7"/>
    <p:sldId id="259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7215B4-7B80-4D1C-85B0-67CF15E29E9E}" type="datetimeFigureOut">
              <a:rPr lang="sr-Latn-CS" smtClean="0"/>
              <a:pPr/>
              <a:t>16.4.2015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DC297E-EF6C-4B81-88D8-0EC200C295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cksters.com/history/ancient_greek_olympics.php" TargetMode="External"/><Relationship Id="rId2" Type="http://schemas.openxmlformats.org/officeDocument/2006/relationships/hyperlink" Target="http://www.livescience.com/26654-olympi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bbc.co.uk/schools/primaryhistory/ancient_greeks/the_olympic_gam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5072074"/>
            <a:ext cx="8305800" cy="1143000"/>
          </a:xfrm>
        </p:spPr>
        <p:txBody>
          <a:bodyPr/>
          <a:lstStyle/>
          <a:p>
            <a:r>
              <a:rPr lang="hr-HR" dirty="0" smtClean="0"/>
              <a:t>Napravili: Lovro Vuković, Lovro Elez i Sven Fuis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latin typeface="Algerian" pitchFamily="82" charset="0"/>
              </a:rPr>
              <a:t>Zanimljivosti s antičkih olimpijskih igara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Slika 84" descr="http://www.ducksters.com/history/greek_olymp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714752"/>
            <a:ext cx="538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“ Sportovi “ – Naša djeca d.o.o.</a:t>
            </a:r>
          </a:p>
          <a:p>
            <a:r>
              <a:rPr lang="hr-HR" dirty="0" smtClean="0"/>
              <a:t>“ Igra bogova” Vitomir Spasović, Pokret-aktivan i zdrav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286000" y="3286125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2"/>
              </a:rPr>
              <a:t>http://www.livescience.com/26654-olympia.html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hlinkClick r:id="rId3"/>
              </a:rPr>
              <a:t>http://www.ducksters.com/history/ancient_greek_olympics.php</a:t>
            </a:r>
            <a:r>
              <a:rPr lang="hr-HR" dirty="0"/>
              <a:t/>
            </a:r>
            <a:br>
              <a:rPr lang="hr-HR" dirty="0"/>
            </a:br>
            <a:r>
              <a:rPr lang="hr-HR" dirty="0">
                <a:hlinkClick r:id="rId4"/>
              </a:rPr>
              <a:t>http://www.bbc.co.uk/schools/primaryhistory/ancient_greeks/the_olympic_games/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http://arheo.ffzg.unizg.hr/ska/fragmenti/2-3/antickeOlimpijske.htm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Slika 83" descr="http://www.ducksters.com/history/greek_olympic_discus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5286388"/>
            <a:ext cx="41775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U antici profesionalci i amateri nisu postojali jer se nije pravila razlika među sportašima. Svi su bili jednakopravni natjecatelji. Na igrama nije bilo mjesta profesionalnim sportašima.</a:t>
            </a:r>
          </a:p>
          <a:p>
            <a:pPr>
              <a:buNone/>
            </a:pPr>
            <a:r>
              <a:rPr lang="hr-HR" dirty="0"/>
              <a:t> </a:t>
            </a:r>
            <a:r>
              <a:rPr lang="hr-HR" dirty="0" smtClean="0"/>
              <a:t>   U antičko vrijeme sportaši su bili ovjenčani maslinovim vijencem . Primali su samo  nagrade: </a:t>
            </a:r>
            <a:r>
              <a:rPr lang="hr-HR" dirty="0"/>
              <a:t>plemeniti metali, skupocjeno posuđe, volovi i žene. </a:t>
            </a:r>
            <a:endParaRPr lang="hr-HR" dirty="0" smtClean="0"/>
          </a:p>
          <a:p>
            <a:r>
              <a:rPr lang="hr-HR" dirty="0" smtClean="0"/>
              <a:t>Prema </a:t>
            </a:r>
            <a:r>
              <a:rPr lang="hr-HR" dirty="0"/>
              <a:t>nekim izvorima ako bi neki Atenjanin pobijedio na Olimpijskim igrama dobio bi 500 drahmi od svog grada, što je bilo golemo bogatstvo.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5. st. pr. Kr. atenski olimpijski pobjednici su imali pravo na doživotnu besplatnu hranu u gradskoj vijećnici.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 fontScale="90000"/>
          </a:bodyPr>
          <a:lstStyle/>
          <a:p>
            <a:r>
              <a:rPr lang="hr-HR" i="1" dirty="0" smtClean="0"/>
              <a:t>Atleta – onaj koji se natječe za nagradu</a:t>
            </a:r>
            <a:endParaRPr lang="hr-HR" i="1" dirty="0"/>
          </a:p>
        </p:txBody>
      </p:sp>
      <p:pic>
        <p:nvPicPr>
          <p:cNvPr id="4" name="Slika 83" descr="http://www.ducksters.com/history/greek_olympic_discus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5357826"/>
            <a:ext cx="64294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Natjecali su se u trčanju raznosač ribe( koji je svaki dan trčeći po gradu raznosio ribu), pastir ( kome niti jedna ovca nije pobjegla)...</a:t>
            </a:r>
          </a:p>
          <a:p>
            <a:r>
              <a:rPr lang="hr-HR" dirty="0" smtClean="0"/>
              <a:t>Olimpijske su igre od običnih ljudi  činile junake.</a:t>
            </a:r>
          </a:p>
          <a:p>
            <a:r>
              <a:rPr lang="hr-HR" dirty="0" smtClean="0"/>
              <a:t>Za trkače su rekli kako im noge ne dotiču tlo, za hrvače da su toliko snažni da bi konju isčupali rep, i to trzajem jedne ruke...</a:t>
            </a:r>
          </a:p>
          <a:p>
            <a:r>
              <a:rPr lang="hr-HR" dirty="0" smtClean="0"/>
              <a:t>U početku su nosili pregaču oko bokova,no kasnije su natjecatelji  bili goli jer golotinja nije bila ništa neobično u grčkom svijetu. I trenere i suce prisilili </a:t>
            </a:r>
          </a:p>
          <a:p>
            <a:pPr>
              <a:buNone/>
            </a:pPr>
            <a:r>
              <a:rPr lang="hr-HR" dirty="0" smtClean="0"/>
              <a:t>   su da se skinu.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Sportaši su bili goli i bosi </a:t>
            </a:r>
            <a:endParaRPr lang="hr-HR" dirty="0"/>
          </a:p>
        </p:txBody>
      </p:sp>
      <p:pic>
        <p:nvPicPr>
          <p:cNvPr id="4" name="Slika 83" descr="http://www.ducksters.com/history/greek_olympic_discus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072074"/>
            <a:ext cx="41775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457200" y="500043"/>
            <a:ext cx="4040188" cy="100013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40188" cy="5098317"/>
          </a:xfrm>
        </p:spPr>
        <p:txBody>
          <a:bodyPr>
            <a:noAutofit/>
          </a:bodyPr>
          <a:lstStyle/>
          <a:p>
            <a:r>
              <a:rPr lang="hr-HR" sz="1600" dirty="0" smtClean="0"/>
              <a:t>Igre bogova privlačile su veliki </a:t>
            </a:r>
            <a:r>
              <a:rPr lang="hr-HR" sz="1600" dirty="0"/>
              <a:t>broj gledatelja u Olimpiju</a:t>
            </a:r>
            <a:r>
              <a:rPr lang="hr-HR" sz="1600" dirty="0" smtClean="0"/>
              <a:t>.</a:t>
            </a:r>
          </a:p>
          <a:p>
            <a:r>
              <a:rPr lang="hr-HR" sz="1600" dirty="0" smtClean="0"/>
              <a:t>Obični </a:t>
            </a:r>
            <a:r>
              <a:rPr lang="hr-HR" sz="1600" dirty="0"/>
              <a:t>ljudi su spavali </a:t>
            </a:r>
            <a:r>
              <a:rPr lang="hr-HR" sz="1600" dirty="0" smtClean="0"/>
              <a:t>na otvorenom</a:t>
            </a:r>
            <a:r>
              <a:rPr lang="hr-HR" sz="1600" dirty="0"/>
              <a:t>. Bogatiji posjetitelji i razni poslanici su spavali u šatorima i paviljonima oko svetišta</a:t>
            </a:r>
            <a:r>
              <a:rPr lang="hr-HR" sz="1600" dirty="0" smtClean="0"/>
              <a:t>.</a:t>
            </a:r>
          </a:p>
          <a:p>
            <a:r>
              <a:rPr lang="hr-HR" sz="1600" dirty="0" smtClean="0"/>
              <a:t> </a:t>
            </a:r>
            <a:r>
              <a:rPr lang="hr-HR" sz="1600" dirty="0"/>
              <a:t>Trgovci i obrtnici su postavljali svoje štandove na području olimpijskog kompleksa. </a:t>
            </a:r>
            <a:endParaRPr lang="hr-HR" sz="1600" dirty="0" smtClean="0"/>
          </a:p>
          <a:p>
            <a:r>
              <a:rPr lang="hr-HR" sz="1600" dirty="0" smtClean="0"/>
              <a:t>Bilo </a:t>
            </a:r>
            <a:r>
              <a:rPr lang="hr-HR" sz="1600" dirty="0"/>
              <a:t>je tu ismijavanja i sprdnje. Gledatelji su srdačno pozdravili bogatog sirakuškog tiranina Dionizija kada je došao na igre s nekoliko četveroprega koji su se natjecali na igrama. Ali kada su glumci počeli recitirati njegove očajne pjesme, gledalište je puknulo od smijeha a neki su se čak usudili i pomokriti po njegovim šatorima</a:t>
            </a:r>
            <a:r>
              <a:rPr lang="hr-HR" sz="1600" dirty="0" smtClean="0"/>
              <a:t>.</a:t>
            </a:r>
            <a:endParaRPr lang="hr-HR" sz="1600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420888"/>
            <a:ext cx="4041775" cy="31683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Gledatelji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Gledatelji</a:t>
            </a:r>
            <a:endParaRPr lang="hr-HR" i="1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3"/>
          </p:nvPr>
        </p:nvSpPr>
        <p:spPr>
          <a:xfrm>
            <a:off x="4648200" y="642918"/>
            <a:ext cx="4040188" cy="1500197"/>
          </a:xfrm>
        </p:spPr>
        <p:txBody>
          <a:bodyPr/>
          <a:lstStyle/>
          <a:p>
            <a:r>
              <a:rPr lang="hr-HR" sz="2800" dirty="0" smtClean="0"/>
              <a:t> 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000" b="0" dirty="0"/>
          </a:p>
        </p:txBody>
      </p:sp>
      <p:sp>
        <p:nvSpPr>
          <p:cNvPr id="7" name="Rectangle 6"/>
          <p:cNvSpPr/>
          <p:nvPr/>
        </p:nvSpPr>
        <p:spPr>
          <a:xfrm>
            <a:off x="4786314" y="500042"/>
            <a:ext cx="38576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Gledatelji su uzbuđeno i glasnih povika bodrili svoje omiljene sportaše i pozdravljali ugledne političke goste iz mnogih grčkih gradova. 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4040188" cy="71438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38600" cy="447247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Žene </a:t>
            </a:r>
            <a:r>
              <a:rPr lang="hr-HR" dirty="0"/>
              <a:t>nisu sudjelovale na </a:t>
            </a:r>
            <a:r>
              <a:rPr lang="hr-HR" dirty="0" smtClean="0"/>
              <a:t>natjecanjima.</a:t>
            </a:r>
          </a:p>
          <a:p>
            <a:r>
              <a:rPr lang="hr-HR" dirty="0" smtClean="0"/>
              <a:t>Nisu smjele </a:t>
            </a:r>
            <a:r>
              <a:rPr lang="hr-HR" dirty="0"/>
              <a:t>biti </a:t>
            </a:r>
            <a:r>
              <a:rPr lang="hr-HR" dirty="0" smtClean="0"/>
              <a:t>niti gledatelji </a:t>
            </a:r>
            <a:r>
              <a:rPr lang="hr-HR" dirty="0"/>
              <a:t>na olimpijskom </a:t>
            </a:r>
            <a:r>
              <a:rPr lang="hr-HR" dirty="0" smtClean="0"/>
              <a:t>stadionu.</a:t>
            </a:r>
          </a:p>
          <a:p>
            <a:r>
              <a:rPr lang="hr-HR" dirty="0" smtClean="0"/>
              <a:t>Bio im je dopušten posjet konjičkim utrkama.</a:t>
            </a:r>
          </a:p>
          <a:p>
            <a:r>
              <a:rPr lang="hr-HR" dirty="0" smtClean="0"/>
              <a:t>Iz </a:t>
            </a:r>
            <a:r>
              <a:rPr lang="hr-HR" dirty="0"/>
              <a:t>nekih su izvora poznate i posebne igre u čast </a:t>
            </a:r>
            <a:r>
              <a:rPr lang="hr-HR" dirty="0" smtClean="0"/>
              <a:t>Zeusove</a:t>
            </a:r>
            <a:r>
              <a:rPr lang="hr-HR" dirty="0"/>
              <a:t> žene Here, također održavane u Olimpiji svake 4 godine. Vrlo malo se zna o tim "ženskim" igrama. Na njima su se u trčanju natjecale samo neudane djevojke </a:t>
            </a:r>
            <a:r>
              <a:rPr lang="hr-HR" dirty="0" smtClean="0"/>
              <a:t>Nije </a:t>
            </a:r>
            <a:r>
              <a:rPr lang="hr-HR" dirty="0"/>
              <a:t>poznato da li su muškarci smjeli gledati natjecanje djevojaka.</a:t>
            </a:r>
          </a:p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6" y="1785926"/>
            <a:ext cx="4041775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/>
              <a:t>Ženama je zabranjen pristup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3"/>
          </p:nvPr>
        </p:nvSpPr>
        <p:spPr>
          <a:xfrm>
            <a:off x="4648200" y="642918"/>
            <a:ext cx="4040188" cy="1285883"/>
          </a:xfrm>
        </p:spPr>
        <p:txBody>
          <a:bodyPr/>
          <a:lstStyle/>
          <a:p>
            <a:r>
              <a:rPr lang="hr-HR" sz="2000" b="0" dirty="0" smtClean="0"/>
              <a:t>Sportaši su bili grčki muškarci iz gradova cijele Grčke i njenih kolonija </a:t>
            </a:r>
          </a:p>
          <a:p>
            <a:endParaRPr lang="hr-HR" sz="2000" b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1000132"/>
          </a:xfrm>
        </p:spPr>
        <p:txBody>
          <a:bodyPr/>
          <a:lstStyle/>
          <a:p>
            <a:r>
              <a:rPr lang="hr-HR" sz="2000" b="0" dirty="0" smtClean="0"/>
              <a:t>Igre bogova dokazivali su spretnost i snagu, čast, slavu i izvrsnost svakog sportaša.</a:t>
            </a:r>
          </a:p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r-HR" sz="1600" dirty="0" smtClean="0"/>
              <a:t>Nisu svi </a:t>
            </a:r>
            <a:r>
              <a:rPr lang="hr-HR" sz="1600" dirty="0"/>
              <a:t>sportaši ispunjavali grčke </a:t>
            </a:r>
            <a:r>
              <a:rPr lang="hr-HR" sz="1600" dirty="0" smtClean="0"/>
              <a:t>ideale. </a:t>
            </a:r>
          </a:p>
          <a:p>
            <a:r>
              <a:rPr lang="hr-HR" sz="1600" dirty="0" smtClean="0"/>
              <a:t>Najstariji </a:t>
            </a:r>
            <a:r>
              <a:rPr lang="hr-HR" sz="1600" dirty="0"/>
              <a:t>poznati prekršitelj pravila je bio Eupol iz Tesalije, koji je podmićivao druge boksače na 98. igrama. </a:t>
            </a:r>
            <a:endParaRPr lang="hr-HR" sz="1600" dirty="0" smtClean="0"/>
          </a:p>
          <a:p>
            <a:r>
              <a:rPr lang="hr-HR" sz="1600" dirty="0" smtClean="0"/>
              <a:t>Kalip </a:t>
            </a:r>
            <a:r>
              <a:rPr lang="hr-HR" sz="1600" dirty="0"/>
              <a:t>iz Atene je potkupio svoje protivnike u </a:t>
            </a:r>
            <a:r>
              <a:rPr lang="hr-HR" sz="1600" dirty="0" smtClean="0"/>
              <a:t>petoboju </a:t>
            </a:r>
            <a:r>
              <a:rPr lang="hr-HR" sz="1600" dirty="0"/>
              <a:t>na 112. igrama. </a:t>
            </a:r>
            <a:endParaRPr lang="hr-HR" sz="1600" dirty="0" smtClean="0"/>
          </a:p>
          <a:p>
            <a:r>
              <a:rPr lang="hr-HR" sz="1600" dirty="0" smtClean="0"/>
              <a:t>Na </a:t>
            </a:r>
            <a:r>
              <a:rPr lang="hr-HR" sz="1600" dirty="0"/>
              <a:t>226. igrama dva egipatska bokasača, Didas i Sarapamon, kažnjeni su zbog namještanja međusobne borbe. </a:t>
            </a:r>
            <a:endParaRPr lang="hr-HR" sz="1600" dirty="0" smtClean="0"/>
          </a:p>
          <a:p>
            <a:r>
              <a:rPr lang="hr-HR" sz="1600" dirty="0" smtClean="0"/>
              <a:t>Prevaranti </a:t>
            </a:r>
            <a:r>
              <a:rPr lang="hr-HR" sz="1600" dirty="0"/>
              <a:t>su morali sami financirati vlastite kipove s natpisima koji su bili postavljeni uz put </a:t>
            </a:r>
            <a:r>
              <a:rPr lang="hr-HR" sz="1600" dirty="0" smtClean="0"/>
              <a:t>Zeusovog </a:t>
            </a:r>
            <a:r>
              <a:rPr lang="hr-HR" sz="1600" dirty="0"/>
              <a:t>oltara do </a:t>
            </a:r>
            <a:r>
              <a:rPr lang="hr-HR" sz="1600" dirty="0" smtClean="0"/>
              <a:t>kao </a:t>
            </a:r>
            <a:r>
              <a:rPr lang="hr-HR" sz="1600" dirty="0"/>
              <a:t>opomena </a:t>
            </a:r>
            <a:r>
              <a:rPr lang="hr-HR" sz="1600" dirty="0" smtClean="0"/>
              <a:t>drugim sportašima i kao </a:t>
            </a:r>
            <a:r>
              <a:rPr lang="hr-HR" sz="1600" dirty="0"/>
              <a:t>stup sramote tim varalicama.</a:t>
            </a:r>
          </a:p>
          <a:p>
            <a:endParaRPr lang="hr-HR" sz="1600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276872"/>
            <a:ext cx="3888432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Varanje na igrama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Autofit/>
          </a:bodyPr>
          <a:lstStyle/>
          <a:p>
            <a:r>
              <a:rPr lang="hr-HR" sz="2400" dirty="0"/>
              <a:t>Politika je od početaka igara igrala važnu ulogu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Na igrama su slavljene vojne pobjede i sklapani novi savezi. </a:t>
            </a:r>
            <a:endParaRPr lang="hr-HR" sz="2400" dirty="0" smtClean="0"/>
          </a:p>
          <a:p>
            <a:r>
              <a:rPr lang="hr-HR" sz="2400" dirty="0" smtClean="0"/>
              <a:t>Oko </a:t>
            </a:r>
            <a:r>
              <a:rPr lang="hr-HR" sz="2400" dirty="0"/>
              <a:t>same organizacije igara vođeni su </a:t>
            </a:r>
            <a:r>
              <a:rPr lang="hr-HR" sz="2400" dirty="0" smtClean="0"/>
              <a:t>ratovi, kontrola </a:t>
            </a:r>
            <a:r>
              <a:rPr lang="hr-HR" sz="2400" dirty="0"/>
              <a:t>nad Olimpijom donosila </a:t>
            </a:r>
            <a:r>
              <a:rPr lang="hr-HR" sz="2400" dirty="0" smtClean="0"/>
              <a:t>je prestiž</a:t>
            </a:r>
            <a:r>
              <a:rPr lang="hr-HR" sz="2400" dirty="0"/>
              <a:t>, ekonomski dobitak i politički utjecaj svakom gradu. </a:t>
            </a:r>
            <a:endParaRPr lang="hr-HR" sz="2400" dirty="0" smtClean="0"/>
          </a:p>
          <a:p>
            <a:r>
              <a:rPr lang="hr-HR" sz="2400" dirty="0" smtClean="0"/>
              <a:t> </a:t>
            </a:r>
            <a:r>
              <a:rPr lang="hr-HR" sz="2400" dirty="0"/>
              <a:t>Poziv na svečanost je </a:t>
            </a:r>
            <a:r>
              <a:rPr lang="hr-HR" sz="2400" dirty="0" smtClean="0"/>
              <a:t>značio </a:t>
            </a:r>
            <a:r>
              <a:rPr lang="hr-HR" sz="2400" dirty="0"/>
              <a:t>i poziv na Sveti </a:t>
            </a:r>
            <a:r>
              <a:rPr lang="hr-HR" sz="2400" dirty="0" smtClean="0"/>
              <a:t>mir, </a:t>
            </a:r>
            <a:r>
              <a:rPr lang="hr-HR" sz="2400" dirty="0"/>
              <a:t>kako bi se omogućio slobodan prolaz i sudjelovanje svih sportaša na igrama i njihov povratak kući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Prekršitelji Svetog mira kažnjavani su novčano i zabranom sudjelovanja na </a:t>
            </a:r>
            <a:r>
              <a:rPr lang="hr-HR" sz="2400" dirty="0" smtClean="0"/>
              <a:t>igrama. </a:t>
            </a:r>
            <a:r>
              <a:rPr lang="hr-HR" sz="2400" dirty="0"/>
              <a:t>Spartanci su kažnjeni sa visokih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200 </a:t>
            </a:r>
            <a:r>
              <a:rPr lang="hr-HR" sz="2400" dirty="0"/>
              <a:t>000 drahmi kazne jer su za vrijeme Svetog mira </a:t>
            </a:r>
            <a:r>
              <a:rPr lang="hr-HR" sz="2400" dirty="0" smtClean="0"/>
              <a:t> napali </a:t>
            </a:r>
            <a:r>
              <a:rPr lang="hr-HR" sz="2400" dirty="0"/>
              <a:t>Elejsku utvrdu Lepreum.</a:t>
            </a:r>
          </a:p>
          <a:p>
            <a:endParaRPr lang="hr-H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Igre i politika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Slika 83" descr="http://www.ducksters.com/history/greek_olympic_discus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286388"/>
            <a:ext cx="41775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Kulturna ostavština igara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59936" cy="5167330"/>
          </a:xfrm>
        </p:spPr>
        <p:txBody>
          <a:bodyPr>
            <a:normAutofit fontScale="62500" lnSpcReduction="20000"/>
          </a:bodyPr>
          <a:lstStyle/>
          <a:p>
            <a:r>
              <a:rPr lang="hr-HR" sz="3200" dirty="0"/>
              <a:t>Olimpijske svečanosti su pružile Grcima priliku da stvore veličanstvena postignuća u arhitekturi, kiparstvu i pjesništvu. </a:t>
            </a:r>
            <a:endParaRPr lang="hr-HR" sz="3200" dirty="0" smtClean="0"/>
          </a:p>
          <a:p>
            <a:r>
              <a:rPr lang="hr-HR" sz="3200" dirty="0" smtClean="0"/>
              <a:t>Veliki </a:t>
            </a:r>
            <a:r>
              <a:rPr lang="hr-HR" sz="3200" dirty="0"/>
              <a:t>Zeusov hram u Olimpiji građen u dorskom stilu je djelo arhitekta Libona i jedan od vrhunaca proporcionalnosti u arhitekturi. </a:t>
            </a:r>
            <a:endParaRPr lang="hr-HR" sz="3200" dirty="0" smtClean="0"/>
          </a:p>
          <a:p>
            <a:r>
              <a:rPr lang="hr-HR" sz="3200" dirty="0" smtClean="0"/>
              <a:t>Kipari su razvili novi stil kipova koji prikazuje energiju pokreta, zategnutost mišića i prirodni položaj tijela. Jedna od najpoznatijih skulptura je Mironov bacač diska - Diskobol. Grčki su pjesnici, poput Pindara i Simonida, pisali pjesme u čast olimpijskih pobjednika koje su bile iznimno popularne. 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700808"/>
            <a:ext cx="4032447" cy="3672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83" descr="http://www.ducksters.com/history/greek_olympic_discus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00042"/>
            <a:ext cx="417752" cy="10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4" name="Slika 21" descr="https://lh5.googleusercontent.com/-AlrF9Tq3V5Q/UA8NnxIGNMI/AAAAAAAABjM/rYRWlHM4g-I/s615/g_drinking_cup_victo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3309938" cy="351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83" descr="http://www.ducksters.com/history/greek_olympic_discu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1571612"/>
            <a:ext cx="12858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20" descr="https://lh5.googleusercontent.com/-Q3jtxSvhOro/UA8NmbiEDbI/AAAAAAAABi8/KhjgH744atI/s640/g_cup_armed_runner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1571612"/>
            <a:ext cx="27146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19" descr="https://lh4.googleusercontent.com/-QJk1BLwdYSE/UA8Nmeob5TI/AAAAAAAABjA/k0Mm8UmeKkQ/s628/g_amphora_longjumpin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571612"/>
            <a:ext cx="19288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83" descr="http://www.ducksters.com/history/greek_olympic_discus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12858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3" descr="http://www.ducksters.com/history/greek_olympic_discus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571612"/>
            <a:ext cx="12858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84" descr="http://www.ducksters.com/history/greek_olympi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14290"/>
            <a:ext cx="538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196</TotalTime>
  <Words>674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Papir</vt:lpstr>
      <vt:lpstr>Zanimljivosti s antičkih olimpijskih igara </vt:lpstr>
      <vt:lpstr>Atleta – onaj koji se natječe za nagradu</vt:lpstr>
      <vt:lpstr>Sportaši su bili goli i bosi </vt:lpstr>
      <vt:lpstr>Gledatelji   Gledatelji</vt:lpstr>
      <vt:lpstr>Ženama je zabranjen pristup </vt:lpstr>
      <vt:lpstr>Varanje na igrama </vt:lpstr>
      <vt:lpstr>Igre i politika </vt:lpstr>
      <vt:lpstr>Kulturna ostavština igara </vt:lpstr>
      <vt:lpstr>Slide 9</vt:lpstr>
      <vt:lpstr>Izvori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Zanimljivosti s antičkih olimpijskih igara</dc:title>
  <dc:creator>Korisnik</dc:creator>
  <cp:lastModifiedBy>Korisnik</cp:lastModifiedBy>
  <cp:revision>31</cp:revision>
  <dcterms:created xsi:type="dcterms:W3CDTF">2015-04-13T18:30:42Z</dcterms:created>
  <dcterms:modified xsi:type="dcterms:W3CDTF">2015-04-16T19:16:05Z</dcterms:modified>
</cp:coreProperties>
</file>