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86BE-04F7-468B-B65E-57A9ABF898E6}" type="datetimeFigureOut">
              <a:rPr lang="sr-Latn-CS" smtClean="0"/>
              <a:t>16.4.2015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4694C9-8FBD-47F0-88B2-384E2B485AF0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86BE-04F7-468B-B65E-57A9ABF898E6}" type="datetimeFigureOut">
              <a:rPr lang="sr-Latn-CS" smtClean="0"/>
              <a:t>16.4.2015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94C9-8FBD-47F0-88B2-384E2B485AF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86BE-04F7-468B-B65E-57A9ABF898E6}" type="datetimeFigureOut">
              <a:rPr lang="sr-Latn-CS" smtClean="0"/>
              <a:t>16.4.2015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94C9-8FBD-47F0-88B2-384E2B485AF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5D286BE-04F7-468B-B65E-57A9ABF898E6}" type="datetimeFigureOut">
              <a:rPr lang="sr-Latn-CS" smtClean="0"/>
              <a:t>16.4.2015</a:t>
            </a:fld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A4694C9-8FBD-47F0-88B2-384E2B485AF0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86BE-04F7-468B-B65E-57A9ABF898E6}" type="datetimeFigureOut">
              <a:rPr lang="sr-Latn-CS" smtClean="0"/>
              <a:t>16.4.2015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94C9-8FBD-47F0-88B2-384E2B485AF0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86BE-04F7-468B-B65E-57A9ABF898E6}" type="datetimeFigureOut">
              <a:rPr lang="sr-Latn-CS" smtClean="0"/>
              <a:t>16.4.2015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94C9-8FBD-47F0-88B2-384E2B485AF0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94C9-8FBD-47F0-88B2-384E2B485AF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86BE-04F7-468B-B65E-57A9ABF898E6}" type="datetimeFigureOut">
              <a:rPr lang="sr-Latn-CS" smtClean="0"/>
              <a:t>16.4.2015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86BE-04F7-468B-B65E-57A9ABF898E6}" type="datetimeFigureOut">
              <a:rPr lang="sr-Latn-CS" smtClean="0"/>
              <a:t>16.4.2015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94C9-8FBD-47F0-88B2-384E2B485AF0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86BE-04F7-468B-B65E-57A9ABF898E6}" type="datetimeFigureOut">
              <a:rPr lang="sr-Latn-CS" smtClean="0"/>
              <a:t>16.4.2015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94C9-8FBD-47F0-88B2-384E2B485AF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5D286BE-04F7-468B-B65E-57A9ABF898E6}" type="datetimeFigureOut">
              <a:rPr lang="sr-Latn-CS" smtClean="0"/>
              <a:t>16.4.2015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4694C9-8FBD-47F0-88B2-384E2B485AF0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286BE-04F7-468B-B65E-57A9ABF898E6}" type="datetimeFigureOut">
              <a:rPr lang="sr-Latn-CS" smtClean="0"/>
              <a:t>16.4.2015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4694C9-8FBD-47F0-88B2-384E2B485AF0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5D286BE-04F7-468B-B65E-57A9ABF898E6}" type="datetimeFigureOut">
              <a:rPr lang="sr-Latn-CS" smtClean="0"/>
              <a:t>16.4.2015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A4694C9-8FBD-47F0-88B2-384E2B485AF0}" type="slidenum">
              <a:rPr lang="hr-HR" smtClean="0"/>
              <a:t>‹#›</a:t>
            </a:fld>
            <a:endParaRPr lang="hr-H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reakin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6314" y="5214950"/>
            <a:ext cx="3976686" cy="500066"/>
          </a:xfrm>
        </p:spPr>
        <p:txBody>
          <a:bodyPr/>
          <a:lstStyle/>
          <a:p>
            <a:r>
              <a:rPr lang="hr-HR" dirty="0" smtClean="0"/>
              <a:t> By:Lovro,Leon,Domagoj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2357454"/>
          </a:xfrm>
        </p:spPr>
        <p:txBody>
          <a:bodyPr>
            <a:noAutofit/>
          </a:bodyPr>
          <a:lstStyle/>
          <a:p>
            <a:r>
              <a:rPr lang="hr-HR" sz="6600" dirty="0" smtClean="0"/>
              <a:t>POVIJEST OLIMPIJSKIH IGARA</a:t>
            </a:r>
            <a:endParaRPr lang="hr-HR" sz="6600" dirty="0"/>
          </a:p>
        </p:txBody>
      </p:sp>
      <p:pic>
        <p:nvPicPr>
          <p:cNvPr id="1026" name="Picture 2" descr="C:\Users\Moj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09" y="3571876"/>
            <a:ext cx="4500601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5810272"/>
          </a:xfrm>
        </p:spPr>
        <p:txBody>
          <a:bodyPr/>
          <a:lstStyle/>
          <a:p>
            <a:r>
              <a:rPr lang="hr-HR" dirty="0" smtClean="0"/>
              <a:t> U Staroj Grčkoj vladala je velika konkurencija na polju sportskih mega zbivanja. Uz Olimpijske, igrale su se Pitijske, Nemejske i Istmijske igre. Petstotinjak godina prije nove ere, odlučeno je da </a:t>
            </a:r>
            <a:r>
              <a:rPr lang="hr-HR" dirty="0" smtClean="0"/>
              <a:t>Olimpijske igre </a:t>
            </a:r>
            <a:r>
              <a:rPr lang="hr-HR" dirty="0" smtClean="0"/>
              <a:t>dobiju eksluzivu.</a:t>
            </a:r>
            <a:endParaRPr lang="hr-HR" dirty="0"/>
          </a:p>
        </p:txBody>
      </p:sp>
      <p:pic>
        <p:nvPicPr>
          <p:cNvPr id="2050" name="Picture 2" descr="C:\Users\Moj\Desktop\olimpija-210x1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071678"/>
            <a:ext cx="6215106" cy="456038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72000"/>
          </a:xfrm>
        </p:spPr>
        <p:txBody>
          <a:bodyPr/>
          <a:lstStyle/>
          <a:p>
            <a:r>
              <a:rPr lang="hr-HR" dirty="0" smtClean="0"/>
              <a:t> </a:t>
            </a:r>
            <a:r>
              <a:rPr lang="hr-HR" dirty="0" smtClean="0"/>
              <a:t>Mit kaže da </a:t>
            </a:r>
            <a:r>
              <a:rPr lang="hr-HR" dirty="0" smtClean="0"/>
              <a:t>je Igre započeo Heraklo, Zeusov sin, nakon što je pobijedio u jednoj utrci u Olimpiji, pa je odlučio da se njegova pobjeda slavi svake četiri godine. Ekstemniji mit propovijeda da je Igre pokrenuo sam Zeus u slavu svoje pobjede nad Kronom, njegovim ocem.</a:t>
            </a:r>
            <a:endParaRPr lang="hr-HR" dirty="0"/>
          </a:p>
        </p:txBody>
      </p:sp>
      <p:pic>
        <p:nvPicPr>
          <p:cNvPr id="4098" name="Picture 2" descr="C:\Users\Moj\Desktop\Nemejski la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1" y="2620109"/>
            <a:ext cx="7135990" cy="386587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428604"/>
            <a:ext cx="8286808" cy="4714908"/>
          </a:xfrm>
        </p:spPr>
        <p:txBody>
          <a:bodyPr/>
          <a:lstStyle/>
          <a:p>
            <a:r>
              <a:rPr lang="hr-HR" dirty="0" smtClean="0"/>
              <a:t> Na prvim Igrama, jedina disciplina bila je stadionska utka u kojoj su se stari, doduše tada mladi, Grci natjeravali na oko 180 metara dugačkoj stazi. Dvadeset trkača sudjelovalo je u utrci, a ako bi bilo izjednačenja na finišu, utrka se ponavljala.</a:t>
            </a:r>
            <a:endParaRPr lang="hr-HR" dirty="0"/>
          </a:p>
        </p:txBody>
      </p:sp>
      <p:pic>
        <p:nvPicPr>
          <p:cNvPr id="6146" name="Picture 2" descr="C:\Users\Moj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576513"/>
            <a:ext cx="7786742" cy="384549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Zanimljivosti</a:t>
            </a:r>
            <a:endParaRPr lang="hr-HR" dirty="0"/>
          </a:p>
        </p:txBody>
      </p:sp>
      <p:pic>
        <p:nvPicPr>
          <p:cNvPr id="7170" name="Picture 2" descr="C:\Users\Moj\Desktop\vezica-670x5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3" y="4357694"/>
            <a:ext cx="3690941" cy="2214578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 Trkači su na grčkim olimpijskim igrama trčali goli. Priča se da je za sve kriv prvi službeni </a:t>
            </a:r>
            <a:r>
              <a:rPr lang="hr-HR" u="sng" dirty="0" smtClean="0">
                <a:hlinkClick r:id="rId3"/>
              </a:rPr>
              <a:t>streaker</a:t>
            </a:r>
            <a:r>
              <a:rPr lang="hr-HR" dirty="0" smtClean="0"/>
              <a:t>, jedan od tkača kojemu su za gore spomenute utrke spale hlače. Kasnije su i ostali prihvatili taj običaj. Na žalost, žene tada nisu sudjelovale u Igrama. Naravno, postojao je i problem njihajućih trećih nogu, koji je riješen tankom kožnom uzicom kojom je nestaško privezan za struk.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10272"/>
          </a:xfrm>
        </p:spPr>
        <p:txBody>
          <a:bodyPr/>
          <a:lstStyle/>
          <a:p>
            <a:r>
              <a:rPr lang="hr-HR" dirty="0" smtClean="0"/>
              <a:t>Stare Olimpijske igre ukinuo je Rimski car Teodozije i to zbog utjecaja ranog kršćanstva. Igre su tada, zbog novih </a:t>
            </a:r>
            <a:r>
              <a:rPr lang="hr-HR" dirty="0" smtClean="0"/>
              <a:t>trendova</a:t>
            </a:r>
            <a:r>
              <a:rPr lang="hr-HR" dirty="0" smtClean="0"/>
              <a:t>, smatrane poganskim običajem</a:t>
            </a:r>
            <a:r>
              <a:rPr lang="hr-HR" dirty="0" smtClean="0"/>
              <a:t>.</a:t>
            </a:r>
          </a:p>
          <a:p>
            <a:r>
              <a:rPr lang="hr-HR" dirty="0" smtClean="0"/>
              <a:t> Olimpijske igre obnovljene su 1896. godine i održane su u Ateni. Za to je zaslužan Pierre de Coubertin, kojemu je jedan od motiva za oživljavanje tradicije bio seljenje natjecanja s ratnih bojišta na sportske terene.</a:t>
            </a:r>
            <a:endParaRPr lang="hr-HR" dirty="0"/>
          </a:p>
        </p:txBody>
      </p:sp>
      <p:pic>
        <p:nvPicPr>
          <p:cNvPr id="9218" name="Picture 2" descr="C:\Users\Moj\Desktop\sakanje-210x1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9" y="3189843"/>
            <a:ext cx="5577630" cy="347937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14480" y="214290"/>
            <a:ext cx="7429520" cy="2633658"/>
          </a:xfrm>
        </p:spPr>
        <p:txBody>
          <a:bodyPr>
            <a:noAutofit/>
          </a:bodyPr>
          <a:lstStyle/>
          <a:p>
            <a:r>
              <a:rPr lang="hr-HR" sz="9600" dirty="0" smtClean="0"/>
              <a:t>THE END</a:t>
            </a:r>
            <a:endParaRPr lang="hr-HR" sz="9600" dirty="0"/>
          </a:p>
        </p:txBody>
      </p:sp>
      <p:pic>
        <p:nvPicPr>
          <p:cNvPr id="10243" name="Picture 3" descr="C:\Users\Moj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537" y="2643182"/>
            <a:ext cx="7375801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38</TotalTime>
  <Words>35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POVIJEST OLIMPIJSKIH IGARA</vt:lpstr>
      <vt:lpstr>Slide 2</vt:lpstr>
      <vt:lpstr>Slide 3</vt:lpstr>
      <vt:lpstr>Slide 4</vt:lpstr>
      <vt:lpstr>Zanimljivosti</vt:lpstr>
      <vt:lpstr>Slide 6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POVIJEST OLIMPIJSKIH IGARA</dc:title>
  <dc:creator>Moj</dc:creator>
  <cp:lastModifiedBy>Moj</cp:lastModifiedBy>
  <cp:revision>4</cp:revision>
  <dcterms:created xsi:type="dcterms:W3CDTF">2015-04-16T08:48:51Z</dcterms:created>
  <dcterms:modified xsi:type="dcterms:W3CDTF">2015-04-16T09:27:36Z</dcterms:modified>
</cp:coreProperties>
</file>